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9144000" cy="5143500" type="screen16x9"/>
  <p:notesSz cx="6858000" cy="9144000"/>
  <p:embeddedFontLs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Lucida Sans Unicode" panose="020B0602030504020204" pitchFamily="34" charset="0"/>
      <p:regular r:id="rId30"/>
    </p:embeddedFont>
    <p:embeddedFont>
      <p:font typeface="Verdana" panose="020B0604030504040204" pitchFamily="34" charset="0"/>
      <p:regular r:id="rId31"/>
      <p:bold r:id="rId32"/>
      <p:italic r:id="rId33"/>
      <p:boldItalic r:id="rId34"/>
    </p:embeddedFont>
    <p:embeddedFont>
      <p:font typeface="Wingdings 2" panose="05020102010507070707" pitchFamily="18" charset="2"/>
      <p:regular r:id="rId35"/>
    </p:embeddedFont>
    <p:embeddedFont>
      <p:font typeface="Wingdings 3" panose="05040102010807070707" pitchFamily="18" charset="2"/>
      <p:regular r:id="rId36"/>
    </p:embeddedFont>
    <p:embeddedFont>
      <p:font typeface="微軟正黑體" panose="020B0604030504040204" pitchFamily="34" charset="-12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51b2d5ee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51b2d5ee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51b2d5ee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51b2d5ee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51b2d5ee6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51b2d5ee6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51b2d5ee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51b2d5ee6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522a1f4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522a1f4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522a1f4a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522a1f4a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522a1f4a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522a1f4a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522a1f4a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522a1f4a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522a1f4a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522a1f4a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522a1f4a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522a1f4a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51b2d5ee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51b2d5ee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22a1f4a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522a1f4a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522a1f4a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522a1f4a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3c535149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3c535149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3c535149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3c535149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51b2d5ee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51b2d5ee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51b2d5ee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51b2d5ee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51b2d5ee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51b2d5ee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51b2d5ee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51b2d5ee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51b2d5ee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51b2d5ee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51b2d5ee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51b2d5ee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51b2d5ee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51b2d5ee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1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grpSp>
        <p:nvGrpSpPr>
          <p:cNvPr id="2" name="群組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手繪多邊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110997"/>
            <a:ext cx="8229600" cy="3289553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05980"/>
            <a:ext cx="1777470" cy="4194571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7" name="＞形箭號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＞形箭號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7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083221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083221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/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7C9B81F-C347-4BEF-BFDF-29C42F48304A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80073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-9236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＞形箭號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＞形箭號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手繪多邊形 11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15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-9236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7C9B81F-C347-4BEF-BFDF-29C42F48304A}" type="datetimeFigureOut">
              <a:rPr lang="en-US" smtClean="0"/>
              <a:pPr/>
              <a:t>3/5/2025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Python機器學習與深度學習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W01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Social Media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075" y="1416475"/>
            <a:ext cx="3703300" cy="37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367325" y="486717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來源：https://blog.hootsuite.com/best-social-media-apps-list/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Internet of Things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551000" y="49590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https://www.sap.com/taiwan/insights/what-is-iot-internet-of-things.html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301" y="1930938"/>
            <a:ext cx="5082277" cy="295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AI的技術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到頭來都是搜尋的把戲!?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只求一個解的搜尋法: 解方程式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求最佳解的搜尋法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求近似解的搜尋法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chess game的搜尋法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604325" y="482120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https://zh.wikipedia.org/zh-tw/%E5%9B%B4%E6%A3%8B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607" y="2679460"/>
            <a:ext cx="28384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阿法狗的人機大戰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2016年3月，AlphaGo擊敗頂尖職業棋士李世乭，被授予職業九段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2017年5月，擊敗世界第一棋士柯潔後，中國圍棋協會授予AlphaGo職業圍棋九段的稱號，世上再無對手，宣布退休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使用蒙地卡羅樹搜尋與兩個深度神經網路相結合的方法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深藍 (超級電腦)，1997年5月再度挑戰卡斯巴羅夫，以3.5–2.5擊敗卡斯巴羅夫，IBM在比賽後宣佈深藍退役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684900" y="48614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https://zh.wikipedia.org/wiki/AlphaGo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375" y="1252875"/>
            <a:ext cx="24765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Alpha GO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00" y="2078863"/>
            <a:ext cx="77247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2296450" y="4659500"/>
            <a:ext cx="5585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參考:https://zh.wikipedia.org/wiki/%E8%92%99%E7%89%B9%E5%8D%A1%E6%B4%9B%E6%A0%91%E6%90%9C%E7%B4%A2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專家系統 (Expert System)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早期人工智慧的一個重要分支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以特定領域的經驗，邏輯組成系統，幫助決策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將人類專家的 知識已規則(Rule)方式建立於系統中:</a:t>
            </a:r>
            <a:br>
              <a:rPr lang="zh-TW"/>
            </a:br>
            <a:r>
              <a:rPr lang="zh-TW"/>
              <a:t>例如：鍋爐高於150度，開始進料。低於120，且主電源終止時，打開備用電源加熱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例子: 電力診斷專家系統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例子: Mycin: 醫療診斷專家系統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專家系統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不需要數學模型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系統強健度高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TW" sz="1600" b="1"/>
              <a:t>能對其行為做解釋</a:t>
            </a:r>
            <a:endParaRPr sz="1600" b="1"/>
          </a:p>
        </p:txBody>
      </p:sp>
      <p:sp>
        <p:nvSpPr>
          <p:cNvPr id="225" name="Google Shape;225;p33"/>
          <p:cNvSpPr txBox="1"/>
          <p:nvPr/>
        </p:nvSpPr>
        <p:spPr>
          <a:xfrm>
            <a:off x="1974125" y="4743300"/>
            <a:ext cx="500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來源: https://shouzo.github.io/2017/03/01/ai/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650" y="1128800"/>
            <a:ext cx="46291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利用資料建立Model，用以有效率的解決問題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監督式學習:  需要已經被標籤好的資料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非監督式學習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強化學習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</a:t>
            </a: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1128075" y="4821200"/>
            <a:ext cx="733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https://ai4dt.wordpress.com/2018/05/25/%E4%B8%89%E5%A4%A7%E9%A1%9E%E6%A9%9F%E5%99%A8%E5%AD%B8%E7%BF%92%EF%BC%9A%E7%9B%A3%E7%9D%A3%E5%BC%8F%E3%80%81%E5%BC%B7%E5%8C%96%E5%BC%8F%E3%80%81%E9%9D%9E%E7%9B%A3%E7%9D%A3%E5%BC%8F/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763" y="1904104"/>
            <a:ext cx="6394258" cy="26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自我介紹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 dirty="0"/>
              <a:t>Malo, 楊熲煜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 dirty="0"/>
              <a:t>熟悉領域：IOT應用</a:t>
            </a:r>
            <a:r>
              <a:rPr lang="zh-TW" altLang="en-US" dirty="0"/>
              <a:t>、雲端系統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</a:t>
            </a:r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38" y="2109275"/>
            <a:ext cx="58388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/>
        </p:nvSpPr>
        <p:spPr>
          <a:xfrm>
            <a:off x="1128075" y="4821200"/>
            <a:ext cx="733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https://ai4dt.wordpress.com/2018/05/25/%E4%B8%89%E5%A4%A7%E9%A1%9E%E6%A9%9F%E5%99%A8%E5%AD%B8%E7%BF%92%EF%BC%9A%E7%9B%A3%E7%9D%A3%E5%BC%8F%E3%80%81%E5%BC%B7%E5%8C%96%E5%BC%8F%E3%80%81%E9%9D%9E%E7%9B%A3%E7%9D%A3%E5%BC%8F/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AI、機器學習、深度學習</a:t>
            </a:r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450" y="1853850"/>
            <a:ext cx="56007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228300" y="47674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來源:Nvidia, https://developer.nvidia.com/deep-learning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類神經網路、深度學習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0" y="1997387"/>
            <a:ext cx="8997775" cy="26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410100" y="480775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來源: https://case.ntu.edu.tw/blog/?p=26340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深度學習</a:t>
            </a:r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950" y="504813"/>
            <a:ext cx="556260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268600" y="47674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來源: </a:t>
            </a: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Rene Meyer, Deep Learning Smarts Up Your Smart Phone, AMAX (2015)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什麼是人工智慧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22" y="1525500"/>
            <a:ext cx="2608600" cy="36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54" y="2078875"/>
            <a:ext cx="6084223" cy="28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025" y="1407823"/>
            <a:ext cx="5719926" cy="31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6848150" y="4880300"/>
            <a:ext cx="31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來源：switch 遊戲介紹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999" y="983850"/>
            <a:ext cx="5481499" cy="41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57425" y="486717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來源：象棋水滸傳遊戲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計算能力的研究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知覺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推理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行動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為何近幾年AI快速發展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硬體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巨量資料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演算法改良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網路速度提升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….</a:t>
            </a: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7</TotalTime>
  <Words>1071</Words>
  <Application>Microsoft Office PowerPoint</Application>
  <PresentationFormat>如螢幕大小 (16:9)</PresentationFormat>
  <Paragraphs>70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1" baseType="lpstr">
      <vt:lpstr>Verdana</vt:lpstr>
      <vt:lpstr>Lato</vt:lpstr>
      <vt:lpstr>Wingdings 3</vt:lpstr>
      <vt:lpstr>Lucida Sans Unicode</vt:lpstr>
      <vt:lpstr>微軟正黑體</vt:lpstr>
      <vt:lpstr>Wingdings 2</vt:lpstr>
      <vt:lpstr>Arial</vt:lpstr>
      <vt:lpstr>匯合</vt:lpstr>
      <vt:lpstr>Python機器學習與深度學習 W01</vt:lpstr>
      <vt:lpstr>自我介紹</vt:lpstr>
      <vt:lpstr>什麼是人工智慧</vt:lpstr>
      <vt:lpstr>AI?</vt:lpstr>
      <vt:lpstr>AI?</vt:lpstr>
      <vt:lpstr>AI?</vt:lpstr>
      <vt:lpstr>AI?</vt:lpstr>
      <vt:lpstr>AI</vt:lpstr>
      <vt:lpstr>為何近幾年AI快速發展</vt:lpstr>
      <vt:lpstr>Social Media</vt:lpstr>
      <vt:lpstr>Internet of Things</vt:lpstr>
      <vt:lpstr>AI的技術</vt:lpstr>
      <vt:lpstr>到頭來都是搜尋的把戲!?</vt:lpstr>
      <vt:lpstr>阿法狗的人機大戰</vt:lpstr>
      <vt:lpstr>Alpha GO</vt:lpstr>
      <vt:lpstr>專家系統 (Expert System)</vt:lpstr>
      <vt:lpstr>專家系統</vt:lpstr>
      <vt:lpstr>機器學習</vt:lpstr>
      <vt:lpstr>機器學習</vt:lpstr>
      <vt:lpstr>機器學習</vt:lpstr>
      <vt:lpstr>AI、機器學習、深度學習</vt:lpstr>
      <vt:lpstr>類神經網路、深度學習</vt:lpstr>
      <vt:lpstr>深度學習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Python機器學習與深度學習 W01</dc:title>
  <cp:lastModifiedBy>楊熲煜</cp:lastModifiedBy>
  <cp:revision>3</cp:revision>
  <dcterms:modified xsi:type="dcterms:W3CDTF">2025-03-05T05:45:20Z</dcterms:modified>
</cp:coreProperties>
</file>